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43" d="100"/>
          <a:sy n="143" d="100"/>
        </p:scale>
        <p:origin x="128" y="-1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75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2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198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57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16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9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2373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211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84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17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546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43A70-E034-4DDB-843F-5FB44EF40713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8F9F6-EB19-47DD-8938-1F8FFCC2A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069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六邊形 3"/>
          <p:cNvSpPr/>
          <p:nvPr/>
        </p:nvSpPr>
        <p:spPr>
          <a:xfrm>
            <a:off x="2375807" y="278675"/>
            <a:ext cx="2318657" cy="70212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勞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僱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型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安全衛生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訓練</a:t>
            </a:r>
          </a:p>
        </p:txBody>
      </p:sp>
      <p:sp>
        <p:nvSpPr>
          <p:cNvPr id="6" name="流程圖: 程序 5"/>
          <p:cNvSpPr/>
          <p:nvPr/>
        </p:nvSpPr>
        <p:spPr>
          <a:xfrm>
            <a:off x="1714500" y="1355271"/>
            <a:ext cx="1322615" cy="73478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全校性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環安衛中心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每學期第二</a:t>
            </a:r>
            <a:r>
              <a:rPr lang="zh-TW" altLang="en-US" sz="10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週辦理</a:t>
            </a:r>
          </a:p>
        </p:txBody>
      </p:sp>
      <p:sp>
        <p:nvSpPr>
          <p:cNvPr id="7" name="流程圖: 程序 6"/>
          <p:cNvSpPr/>
          <p:nvPr/>
        </p:nvSpPr>
        <p:spPr>
          <a:xfrm>
            <a:off x="3843020" y="1355271"/>
            <a:ext cx="1322615" cy="73478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雇用單位自行訓練</a:t>
            </a:r>
          </a:p>
        </p:txBody>
      </p:sp>
      <p:sp>
        <p:nvSpPr>
          <p:cNvPr id="8" name="流程圖: 文件 7"/>
          <p:cNvSpPr/>
          <p:nvPr/>
        </p:nvSpPr>
        <p:spPr>
          <a:xfrm>
            <a:off x="4010660" y="5720526"/>
            <a:ext cx="1097280" cy="538480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化學</a:t>
            </a:r>
            <a:r>
              <a:rPr lang="zh-TW" altLang="en-US" sz="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</a:t>
            </a:r>
            <a:r>
              <a:rPr lang="zh-TW" altLang="en-US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危害安全</a:t>
            </a:r>
            <a:r>
              <a:rPr lang="zh-TW" altLang="en-US" sz="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</a:t>
            </a:r>
            <a:r>
              <a:rPr lang="zh-TW" altLang="en-US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訓練簽到單</a:t>
            </a:r>
            <a:r>
              <a:rPr lang="en-US" altLang="zh-TW" sz="800" dirty="0" smtClean="0">
                <a:solidFill>
                  <a:schemeClr val="tx1"/>
                </a:solidFill>
              </a:rPr>
              <a:t/>
            </a:r>
            <a:br>
              <a:rPr lang="en-US" altLang="zh-TW" sz="800" dirty="0" smtClean="0">
                <a:solidFill>
                  <a:schemeClr val="tx1"/>
                </a:solidFill>
              </a:rPr>
            </a:br>
            <a:endParaRPr lang="zh-TW" altLang="en-US" dirty="0"/>
          </a:p>
        </p:txBody>
      </p:sp>
      <p:sp>
        <p:nvSpPr>
          <p:cNvPr id="11" name="流程圖: 程序 10"/>
          <p:cNvSpPr/>
          <p:nvPr/>
        </p:nvSpPr>
        <p:spPr>
          <a:xfrm>
            <a:off x="2649220" y="2464525"/>
            <a:ext cx="1322615" cy="73478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一般性危害安全衛生教育訓練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建議教材</a:t>
            </a:r>
            <a:r>
              <a:rPr lang="en-US" altLang="zh-TW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教育部 </a:t>
            </a:r>
            <a:r>
              <a:rPr lang="en-US" altLang="zh-TW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A1 </a:t>
            </a:r>
            <a:r>
              <a:rPr lang="zh-TW" altLang="en-US" sz="8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校園安全衛生</a:t>
            </a:r>
            <a:r>
              <a:rPr lang="zh-TW" altLang="en-US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基礎 初階</a:t>
            </a:r>
            <a:r>
              <a:rPr lang="en-US" altLang="zh-TW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800" dirty="0">
              <a:ln w="0"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流程圖: 決策 11"/>
          <p:cNvSpPr/>
          <p:nvPr/>
        </p:nvSpPr>
        <p:spPr>
          <a:xfrm>
            <a:off x="2660982" y="4379587"/>
            <a:ext cx="1322615" cy="101600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操作危害性化學品</a:t>
            </a:r>
            <a:endParaRPr lang="zh-TW" altLang="en-US" sz="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流程圖: 程序 12"/>
          <p:cNvSpPr/>
          <p:nvPr/>
        </p:nvSpPr>
        <p:spPr>
          <a:xfrm>
            <a:off x="2656024" y="5622373"/>
            <a:ext cx="1322615" cy="73478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化學</a:t>
            </a:r>
            <a:r>
              <a:rPr lang="zh-TW" altLang="en-US" sz="10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</a:t>
            </a: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危害安全衛生教育訓練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建議教材</a:t>
            </a:r>
            <a:r>
              <a:rPr lang="en-US" altLang="zh-TW" sz="8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8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教育部 </a:t>
            </a:r>
            <a:r>
              <a:rPr lang="en-US" altLang="zh-TW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B1</a:t>
            </a:r>
            <a:r>
              <a:rPr lang="zh-TW" altLang="en-US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危害</a:t>
            </a:r>
            <a:r>
              <a:rPr lang="zh-TW" altLang="en-US" sz="8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通識基本</a:t>
            </a:r>
            <a:r>
              <a:rPr lang="zh-TW" altLang="en-US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概念 初階</a:t>
            </a:r>
            <a:r>
              <a:rPr lang="en-US" altLang="zh-TW" sz="8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000" dirty="0">
              <a:ln w="0"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流程圖: 文件 14"/>
          <p:cNvSpPr/>
          <p:nvPr/>
        </p:nvSpPr>
        <p:spPr>
          <a:xfrm>
            <a:off x="4010660" y="2602410"/>
            <a:ext cx="1097280" cy="538480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一般性危害安全教育</a:t>
            </a:r>
            <a:r>
              <a:rPr lang="en-US" altLang="zh-TW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訓練簽到單</a:t>
            </a:r>
            <a:r>
              <a:rPr lang="en-US" altLang="zh-TW" sz="800" dirty="0" smtClean="0">
                <a:solidFill>
                  <a:schemeClr val="tx1"/>
                </a:solidFill>
              </a:rPr>
              <a:t/>
            </a:r>
            <a:br>
              <a:rPr lang="en-US" altLang="zh-TW" sz="800" dirty="0" smtClean="0">
                <a:solidFill>
                  <a:schemeClr val="tx1"/>
                </a:solidFill>
              </a:rPr>
            </a:br>
            <a:endParaRPr lang="zh-TW" altLang="en-US" dirty="0"/>
          </a:p>
        </p:txBody>
      </p:sp>
      <p:sp>
        <p:nvSpPr>
          <p:cNvPr id="16" name="流程圖: 程序 15"/>
          <p:cNvSpPr/>
          <p:nvPr/>
        </p:nvSpPr>
        <p:spPr>
          <a:xfrm>
            <a:off x="2656024" y="3423403"/>
            <a:ext cx="1322615" cy="73478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職業安全衛生署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b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數位</a:t>
            </a:r>
            <a:r>
              <a:rPr lang="zh-TW" altLang="en-US" sz="10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</a:t>
            </a: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平台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一般性危害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endParaRPr lang="zh-TW" altLang="en-US" sz="1000" dirty="0">
              <a:ln w="0"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流程圖: 程序 16"/>
          <p:cNvSpPr/>
          <p:nvPr/>
        </p:nvSpPr>
        <p:spPr>
          <a:xfrm>
            <a:off x="2656024" y="6575576"/>
            <a:ext cx="1322615" cy="734786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職業安全衛生署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b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數位</a:t>
            </a:r>
            <a:r>
              <a:rPr lang="zh-TW" altLang="en-US" sz="1000" dirty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</a:t>
            </a: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平台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化學性</a:t>
            </a:r>
            <a:r>
              <a:rPr lang="en-US" altLang="zh-TW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00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endParaRPr lang="zh-TW" altLang="en-US" sz="1000" dirty="0">
              <a:ln w="0"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流程圖: 文件 17"/>
          <p:cNvSpPr/>
          <p:nvPr/>
        </p:nvSpPr>
        <p:spPr>
          <a:xfrm>
            <a:off x="4010660" y="3529268"/>
            <a:ext cx="1097280" cy="538480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課程學習時數證明</a:t>
            </a:r>
            <a:endParaRPr lang="zh-TW" altLang="en-US" sz="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流程圖: 替代程序 19"/>
          <p:cNvSpPr/>
          <p:nvPr/>
        </p:nvSpPr>
        <p:spPr>
          <a:xfrm>
            <a:off x="2628356" y="7528779"/>
            <a:ext cx="1350284" cy="558800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環安衛中心換安全衛生訓練登記證明</a:t>
            </a:r>
            <a:endParaRPr lang="zh-TW" altLang="en-US" sz="1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流程圖: 文件 20"/>
          <p:cNvSpPr/>
          <p:nvPr/>
        </p:nvSpPr>
        <p:spPr>
          <a:xfrm>
            <a:off x="4010660" y="6673405"/>
            <a:ext cx="1097280" cy="538480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課程學習時數證明</a:t>
            </a:r>
            <a:endParaRPr lang="zh-TW" altLang="en-US" sz="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流程圖: 文件 21"/>
          <p:cNvSpPr/>
          <p:nvPr/>
        </p:nvSpPr>
        <p:spPr>
          <a:xfrm>
            <a:off x="4010660" y="7549099"/>
            <a:ext cx="1097280" cy="538480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簽到單、課程學習時數證明</a:t>
            </a:r>
            <a:endParaRPr lang="zh-TW" altLang="en-US" sz="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24" name="直線接點 23"/>
          <p:cNvCxnSpPr/>
          <p:nvPr/>
        </p:nvCxnSpPr>
        <p:spPr>
          <a:xfrm>
            <a:off x="3535135" y="980803"/>
            <a:ext cx="0" cy="221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 flipH="1">
            <a:off x="2371574" y="1202267"/>
            <a:ext cx="2128459" cy="42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endCxn id="6" idx="0"/>
          </p:cNvCxnSpPr>
          <p:nvPr/>
        </p:nvCxnSpPr>
        <p:spPr>
          <a:xfrm>
            <a:off x="2371574" y="1202267"/>
            <a:ext cx="4234" cy="153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endCxn id="7" idx="0"/>
          </p:cNvCxnSpPr>
          <p:nvPr/>
        </p:nvCxnSpPr>
        <p:spPr>
          <a:xfrm>
            <a:off x="4500033" y="1202267"/>
            <a:ext cx="4295" cy="153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6" idx="2"/>
          </p:cNvCxnSpPr>
          <p:nvPr/>
        </p:nvCxnSpPr>
        <p:spPr>
          <a:xfrm flipH="1">
            <a:off x="2371574" y="2090057"/>
            <a:ext cx="4234" cy="1487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 flipH="1">
            <a:off x="4555066" y="2090057"/>
            <a:ext cx="4234" cy="1487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 flipH="1">
            <a:off x="2371574" y="2238828"/>
            <a:ext cx="21877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>
            <a:off x="3310527" y="2238828"/>
            <a:ext cx="1" cy="225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單箭頭接點 44"/>
          <p:cNvCxnSpPr>
            <a:stCxn id="11" idx="2"/>
            <a:endCxn id="16" idx="0"/>
          </p:cNvCxnSpPr>
          <p:nvPr/>
        </p:nvCxnSpPr>
        <p:spPr>
          <a:xfrm>
            <a:off x="3310528" y="3199311"/>
            <a:ext cx="6804" cy="2240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單箭頭接點 48"/>
          <p:cNvCxnSpPr>
            <a:stCxn id="16" idx="2"/>
            <a:endCxn id="12" idx="0"/>
          </p:cNvCxnSpPr>
          <p:nvPr/>
        </p:nvCxnSpPr>
        <p:spPr>
          <a:xfrm>
            <a:off x="3317332" y="4158189"/>
            <a:ext cx="4958" cy="221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單箭頭接點 50"/>
          <p:cNvCxnSpPr>
            <a:stCxn id="12" idx="2"/>
            <a:endCxn id="13" idx="0"/>
          </p:cNvCxnSpPr>
          <p:nvPr/>
        </p:nvCxnSpPr>
        <p:spPr>
          <a:xfrm flipH="1">
            <a:off x="3317332" y="5395587"/>
            <a:ext cx="0" cy="226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單箭頭接點 54"/>
          <p:cNvCxnSpPr>
            <a:stCxn id="13" idx="2"/>
            <a:endCxn id="17" idx="0"/>
          </p:cNvCxnSpPr>
          <p:nvPr/>
        </p:nvCxnSpPr>
        <p:spPr>
          <a:xfrm>
            <a:off x="3317332" y="6357159"/>
            <a:ext cx="0" cy="218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單箭頭接點 59"/>
          <p:cNvCxnSpPr>
            <a:stCxn id="17" idx="2"/>
            <a:endCxn id="20" idx="0"/>
          </p:cNvCxnSpPr>
          <p:nvPr/>
        </p:nvCxnSpPr>
        <p:spPr>
          <a:xfrm flipH="1">
            <a:off x="3303498" y="7310362"/>
            <a:ext cx="0" cy="218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接點 63"/>
          <p:cNvCxnSpPr>
            <a:stCxn id="12" idx="1"/>
          </p:cNvCxnSpPr>
          <p:nvPr/>
        </p:nvCxnSpPr>
        <p:spPr>
          <a:xfrm flipH="1">
            <a:off x="2137833" y="4887587"/>
            <a:ext cx="52314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>
            <a:off x="2137833" y="4893733"/>
            <a:ext cx="21167" cy="28659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單箭頭接點 67"/>
          <p:cNvCxnSpPr/>
          <p:nvPr/>
        </p:nvCxnSpPr>
        <p:spPr>
          <a:xfrm>
            <a:off x="2154765" y="7763933"/>
            <a:ext cx="48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文字方塊 68"/>
          <p:cNvSpPr txBox="1"/>
          <p:nvPr/>
        </p:nvSpPr>
        <p:spPr>
          <a:xfrm>
            <a:off x="3071088" y="5348717"/>
            <a:ext cx="246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</a:p>
        </p:txBody>
      </p:sp>
      <p:sp>
        <p:nvSpPr>
          <p:cNvPr id="70" name="文字方塊 69"/>
          <p:cNvSpPr txBox="1"/>
          <p:nvPr/>
        </p:nvSpPr>
        <p:spPr>
          <a:xfrm>
            <a:off x="2435906" y="4672143"/>
            <a:ext cx="246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否</a:t>
            </a:r>
            <a:endParaRPr lang="zh-TW" altLang="en-US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697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149</Words>
  <Application>Microsoft Office PowerPoint</Application>
  <PresentationFormat>寬螢幕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2021-12-09T01:18:19Z</dcterms:created>
  <dcterms:modified xsi:type="dcterms:W3CDTF">2022-03-29T00:18:50Z</dcterms:modified>
</cp:coreProperties>
</file>